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FEBAA27-E758-4DB8-BDFF-7DC057A0816B}" type="datetimeFigureOut">
              <a:rPr lang="en-IN" smtClean="0"/>
              <a:t>20-06-2020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AB25703-7546-46BD-B26B-4CD28AA053F0}" type="slidenum">
              <a:rPr lang="en-IN" smtClean="0"/>
              <a:t>‹#›</a:t>
            </a:fld>
            <a:endParaRPr lang="en-IN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014241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BAA27-E758-4DB8-BDFF-7DC057A0816B}" type="datetimeFigureOut">
              <a:rPr lang="en-IN" smtClean="0"/>
              <a:t>20-06-2020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25703-7546-46BD-B26B-4CD28AA053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7751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BAA27-E758-4DB8-BDFF-7DC057A0816B}" type="datetimeFigureOut">
              <a:rPr lang="en-IN" smtClean="0"/>
              <a:t>20-06-2020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25703-7546-46BD-B26B-4CD28AA053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1295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BAA27-E758-4DB8-BDFF-7DC057A0816B}" type="datetimeFigureOut">
              <a:rPr lang="en-IN" smtClean="0"/>
              <a:t>20-06-2020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25703-7546-46BD-B26B-4CD28AA053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846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FEBAA27-E758-4DB8-BDFF-7DC057A0816B}" type="datetimeFigureOut">
              <a:rPr lang="en-IN" smtClean="0"/>
              <a:t>20-06-2020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AB25703-7546-46BD-B26B-4CD28AA053F0}" type="slidenum">
              <a:rPr lang="en-IN" smtClean="0"/>
              <a:t>‹#›</a:t>
            </a:fld>
            <a:endParaRPr lang="en-IN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9189652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BAA27-E758-4DB8-BDFF-7DC057A0816B}" type="datetimeFigureOut">
              <a:rPr lang="en-IN" smtClean="0"/>
              <a:t>20-06-2020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25703-7546-46BD-B26B-4CD28AA053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1758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BAA27-E758-4DB8-BDFF-7DC057A0816B}" type="datetimeFigureOut">
              <a:rPr lang="en-IN" smtClean="0"/>
              <a:t>20-06-2020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25703-7546-46BD-B26B-4CD28AA053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6037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BAA27-E758-4DB8-BDFF-7DC057A0816B}" type="datetimeFigureOut">
              <a:rPr lang="en-IN" smtClean="0"/>
              <a:t>20-06-2020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25703-7546-46BD-B26B-4CD28AA053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7890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BAA27-E758-4DB8-BDFF-7DC057A0816B}" type="datetimeFigureOut">
              <a:rPr lang="en-IN" smtClean="0"/>
              <a:t>20-06-2020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25703-7546-46BD-B26B-4CD28AA053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5053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FEBAA27-E758-4DB8-BDFF-7DC057A0816B}" type="datetimeFigureOut">
              <a:rPr lang="en-IN" smtClean="0"/>
              <a:t>20-06-2020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AB25703-7546-46BD-B26B-4CD28AA053F0}" type="slidenum">
              <a:rPr lang="en-IN" smtClean="0"/>
              <a:t>‹#›</a:t>
            </a:fld>
            <a:endParaRPr lang="en-IN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681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FEBAA27-E758-4DB8-BDFF-7DC057A0816B}" type="datetimeFigureOut">
              <a:rPr lang="en-IN" smtClean="0"/>
              <a:t>20-06-2020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AB25703-7546-46BD-B26B-4CD28AA053F0}" type="slidenum">
              <a:rPr lang="en-IN" smtClean="0"/>
              <a:t>‹#›</a:t>
            </a:fld>
            <a:endParaRPr lang="en-IN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2484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0FEBAA27-E758-4DB8-BDFF-7DC057A0816B}" type="datetimeFigureOut">
              <a:rPr lang="en-IN" smtClean="0"/>
              <a:t>20-06-2020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EAB25703-7546-46BD-B26B-4CD28AA053F0}" type="slidenum">
              <a:rPr lang="en-IN" smtClean="0"/>
              <a:t>‹#›</a:t>
            </a:fld>
            <a:endParaRPr lang="en-IN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77587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D7217-3FC2-4A4F-BB93-3D3F00AD54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3400" b="1" i="1" dirty="0"/>
              <a:t>Suitable New Store Location in London for an Indian Fashion Retailer</a:t>
            </a:r>
            <a:endParaRPr lang="en-IN" sz="3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B66C5C-0A9C-4412-B1D0-71897C3ED1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-Talha Choudhary</a:t>
            </a:r>
          </a:p>
        </p:txBody>
      </p:sp>
    </p:spTree>
    <p:extLst>
      <p:ext uri="{BB962C8B-B14F-4D97-AF65-F5344CB8AC3E}">
        <p14:creationId xmlns:p14="http://schemas.microsoft.com/office/powerpoint/2010/main" val="2149101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58FB1-D831-4894-9A6E-D1042E1C8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Conclusion and future directions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32E609-DAC5-4E51-BA1B-537631EEB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Built useful models to predict how people will visit the store.</a:t>
            </a:r>
          </a:p>
          <a:p>
            <a:r>
              <a:rPr lang="en-US" dirty="0"/>
              <a:t> Accuracy of the models has room for improvement. </a:t>
            </a:r>
          </a:p>
          <a:p>
            <a:r>
              <a:rPr lang="en-US" dirty="0"/>
              <a:t>Capture more of data like</a:t>
            </a:r>
          </a:p>
          <a:p>
            <a:pPr lvl="1"/>
            <a:r>
              <a:rPr lang="en-US" dirty="0"/>
              <a:t> average income of  people in each borough</a:t>
            </a:r>
          </a:p>
          <a:p>
            <a:pPr lvl="1"/>
            <a:r>
              <a:rPr lang="en-US" dirty="0"/>
              <a:t>data about the required Business floorspace and </a:t>
            </a:r>
            <a:r>
              <a:rPr lang="en-US" dirty="0" err="1"/>
              <a:t>Ratelable</a:t>
            </a:r>
            <a:r>
              <a:rPr lang="en-US" dirty="0"/>
              <a:t> Value statistics of each borough</a:t>
            </a:r>
          </a:p>
          <a:p>
            <a:pPr lvl="1"/>
            <a:r>
              <a:rPr lang="en-US" dirty="0"/>
              <a:t>Average spending of people based in borough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1683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DDD7-AE9B-4330-875A-176AE2967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Finding the best location for a Indian Fashion Retailer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FC914-4324-4204-BD4F-3A8993719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main aim of the study is to identify the best location for a Indian Fashion Retailer to open a store.</a:t>
            </a:r>
          </a:p>
          <a:p>
            <a:r>
              <a:rPr lang="en-IN" dirty="0"/>
              <a:t>The store should be located in a place where </a:t>
            </a:r>
            <a:r>
              <a:rPr lang="en-IN" b="1" dirty="0"/>
              <a:t>Asian</a:t>
            </a:r>
            <a:r>
              <a:rPr lang="en-IN" dirty="0"/>
              <a:t> population is high</a:t>
            </a:r>
          </a:p>
          <a:p>
            <a:r>
              <a:rPr lang="en-IN" dirty="0"/>
              <a:t>There should be </a:t>
            </a:r>
            <a:r>
              <a:rPr lang="en-US" b="1" dirty="0"/>
              <a:t>Indian Restaurants, Cafés </a:t>
            </a:r>
            <a:r>
              <a:rPr lang="en-US" dirty="0"/>
              <a:t>and</a:t>
            </a:r>
            <a:r>
              <a:rPr lang="en-US" b="1" dirty="0"/>
              <a:t> Parks</a:t>
            </a:r>
            <a:r>
              <a:rPr lang="en-US" dirty="0"/>
              <a:t> </a:t>
            </a:r>
          </a:p>
          <a:p>
            <a:r>
              <a:rPr lang="en-US" dirty="0"/>
              <a:t>As </a:t>
            </a:r>
            <a:r>
              <a:rPr lang="en-US" b="1" dirty="0"/>
              <a:t>Asians</a:t>
            </a:r>
            <a:r>
              <a:rPr lang="en-US" dirty="0"/>
              <a:t> are very </a:t>
            </a:r>
            <a:r>
              <a:rPr lang="en-US" b="1" dirty="0"/>
              <a:t>social</a:t>
            </a:r>
            <a:r>
              <a:rPr lang="en-US" dirty="0"/>
              <a:t> people that frequent these places often, so opening new stores in these locations is becoming popular.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9417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6092D-9D87-4E73-B447-C7ABE0D75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92200"/>
          </a:xfrm>
        </p:spPr>
        <p:txBody>
          <a:bodyPr/>
          <a:lstStyle/>
          <a:p>
            <a:r>
              <a:rPr lang="en-IN" dirty="0"/>
              <a:t>Data acquisition and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02E65-131C-4F25-86F5-7D6518EB9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20240"/>
            <a:ext cx="9601200" cy="3947160"/>
          </a:xfrm>
        </p:spPr>
        <p:txBody>
          <a:bodyPr/>
          <a:lstStyle/>
          <a:p>
            <a:r>
              <a:rPr lang="en-US" dirty="0"/>
              <a:t>List of areas of </a:t>
            </a:r>
            <a:r>
              <a:rPr lang="en-US" b="1" dirty="0"/>
              <a:t>London</a:t>
            </a:r>
            <a:r>
              <a:rPr lang="en-US" dirty="0"/>
              <a:t> available at: </a:t>
            </a:r>
            <a:r>
              <a:rPr lang="en-US" u="sng" dirty="0">
                <a:solidFill>
                  <a:srgbClr val="00B0F0"/>
                </a:solidFill>
              </a:rPr>
              <a:t>https://en.wikipedia.org/wiki/List_of_areas_of_London</a:t>
            </a:r>
          </a:p>
          <a:p>
            <a:r>
              <a:rPr lang="en-US" dirty="0"/>
              <a:t>The latitudes and longitudes of those areas which the done with the help of </a:t>
            </a:r>
            <a:r>
              <a:rPr lang="en-US" b="1" dirty="0" err="1"/>
              <a:t>geopy.geocoders</a:t>
            </a:r>
            <a:r>
              <a:rPr lang="en-US" b="1" dirty="0"/>
              <a:t> </a:t>
            </a:r>
            <a:r>
              <a:rPr lang="en-US" dirty="0"/>
              <a:t>library in python</a:t>
            </a:r>
          </a:p>
          <a:p>
            <a:r>
              <a:rPr lang="en-US" dirty="0"/>
              <a:t>Population of target audience in all the </a:t>
            </a:r>
            <a:r>
              <a:rPr lang="en-US" b="1" dirty="0"/>
              <a:t>boroughs of London </a:t>
            </a:r>
            <a:r>
              <a:rPr lang="en-US" dirty="0"/>
              <a:t>based on their </a:t>
            </a:r>
            <a:r>
              <a:rPr lang="en-US" b="1" dirty="0"/>
              <a:t>ethnicity </a:t>
            </a:r>
            <a:r>
              <a:rPr lang="en-US" dirty="0"/>
              <a:t>at </a:t>
            </a:r>
            <a:r>
              <a:rPr lang="en-US" b="1" dirty="0"/>
              <a:t>London Datastore</a:t>
            </a:r>
            <a:r>
              <a:rPr lang="en-US" dirty="0"/>
              <a:t>, which is a free and open data-sharing portal where anyone can access data relating to the city. The data is available in XLS and CSV format, which we can download and can use as-is for solving our problem. </a:t>
            </a:r>
            <a:r>
              <a:rPr lang="en-US" u="sng" dirty="0">
                <a:solidFill>
                  <a:srgbClr val="00B0F0"/>
                </a:solidFill>
              </a:rPr>
              <a:t>https://data.london.gov.uk/dataset/ethnic-groups-borough</a:t>
            </a:r>
          </a:p>
        </p:txBody>
      </p:sp>
    </p:spTree>
    <p:extLst>
      <p:ext uri="{BB962C8B-B14F-4D97-AF65-F5344CB8AC3E}">
        <p14:creationId xmlns:p14="http://schemas.microsoft.com/office/powerpoint/2010/main" val="3627067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B26EF-EACB-4F7F-B9F2-F1C2E6A19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29640"/>
          </a:xfrm>
        </p:spPr>
        <p:txBody>
          <a:bodyPr/>
          <a:lstStyle/>
          <a:p>
            <a:r>
              <a:rPr lang="en-IN" dirty="0"/>
              <a:t>Before and after data cleaning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920C87-F0ED-4933-ADE9-3F6C9CBCD24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171700"/>
            <a:ext cx="9601200" cy="1731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FEE3A2-6687-4037-A31B-44949683804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71600" y="4459435"/>
            <a:ext cx="3162300" cy="19564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3C0E53-9ADD-45AD-B445-7C2F3D07B51F}"/>
              </a:ext>
            </a:extLst>
          </p:cNvPr>
          <p:cNvSpPr txBox="1"/>
          <p:nvPr/>
        </p:nvSpPr>
        <p:spPr>
          <a:xfrm>
            <a:off x="1371600" y="1646073"/>
            <a:ext cx="264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Before data cleaning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F15D74-D335-4D22-98AA-09F65920739F}"/>
              </a:ext>
            </a:extLst>
          </p:cNvPr>
          <p:cNvSpPr txBox="1"/>
          <p:nvPr/>
        </p:nvSpPr>
        <p:spPr>
          <a:xfrm>
            <a:off x="1371600" y="4059470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After data cleaning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E0E2AA-9719-4D2F-A6EB-39A137D92CD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96000" y="4462145"/>
            <a:ext cx="4876800" cy="17100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8BA28F-A348-4350-B719-934AC525A308}"/>
              </a:ext>
            </a:extLst>
          </p:cNvPr>
          <p:cNvSpPr txBox="1"/>
          <p:nvPr/>
        </p:nvSpPr>
        <p:spPr>
          <a:xfrm>
            <a:off x="6096000" y="4090103"/>
            <a:ext cx="5294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List of borough in London with latitude and longitude</a:t>
            </a:r>
          </a:p>
        </p:txBody>
      </p:sp>
    </p:spTree>
    <p:extLst>
      <p:ext uri="{BB962C8B-B14F-4D97-AF65-F5344CB8AC3E}">
        <p14:creationId xmlns:p14="http://schemas.microsoft.com/office/powerpoint/2010/main" val="218778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D7A616-CEFF-4CA5-ABB4-B8A3F1FC6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578644"/>
            <a:ext cx="4443984" cy="823912"/>
          </a:xfrm>
        </p:spPr>
        <p:txBody>
          <a:bodyPr/>
          <a:lstStyle/>
          <a:p>
            <a:r>
              <a:rPr lang="en-IN" dirty="0"/>
              <a:t>Visualization of all boroughs in London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B622B5-BC3B-4DED-A472-36F7111343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5298" y="578643"/>
            <a:ext cx="5713982" cy="823912"/>
          </a:xfrm>
        </p:spPr>
        <p:txBody>
          <a:bodyPr/>
          <a:lstStyle/>
          <a:p>
            <a:r>
              <a:rPr lang="en-IN" dirty="0"/>
              <a:t>Visualization of neighbourhood of borough with highest Asian people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9DB0F08-CDFA-4C27-8E67-017BA30454A7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71600" y="1778000"/>
            <a:ext cx="4443413" cy="4089401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0E35DC5-3FDE-4096-B875-51D3C4D21CD8}"/>
              </a:ext>
            </a:extLst>
          </p:cNvPr>
          <p:cNvPicPr>
            <a:picLocks noGrp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76988" y="1778000"/>
            <a:ext cx="4748212" cy="408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344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2C410-5E15-45FF-BD76-AA81B5A82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Exploring the neighbourhoods of Newham borough with </a:t>
            </a:r>
            <a:r>
              <a:rPr lang="en-IN" dirty="0" err="1"/>
              <a:t>FourSquare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27298A-4089-47CB-8C31-AFA7904F9F3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085218"/>
            <a:ext cx="9601200" cy="18087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1F2B88-D372-43D3-8A53-0C0279A0451F}"/>
              </a:ext>
            </a:extLst>
          </p:cNvPr>
          <p:cNvSpPr txBox="1"/>
          <p:nvPr/>
        </p:nvSpPr>
        <p:spPr>
          <a:xfrm>
            <a:off x="1371600" y="3972560"/>
            <a:ext cx="748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Displaying how many venues of each category were in each neighborhood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0C02F4-D8C2-4438-8CE0-E02F38C563D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71600" y="4539614"/>
            <a:ext cx="9509760" cy="180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592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8B997-E58C-42CF-99BE-C6FCC76EA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mean of the frequency of occurrence of each category grouped by neighborhood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99419C-2EEA-46F5-BBD0-202D36091D4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6490" y="2286000"/>
            <a:ext cx="953142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91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44EFE-B4FD-45B4-8E81-EB35D907E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Comparing neighbourhoods by </a:t>
            </a:r>
            <a:r>
              <a:rPr lang="en-US" b="1" i="1" dirty="0"/>
              <a:t>'Indian Restaurants', 'Cafés' </a:t>
            </a:r>
            <a:r>
              <a:rPr lang="en-US" i="1" dirty="0"/>
              <a:t>and </a:t>
            </a:r>
            <a:r>
              <a:rPr lang="en-US" b="1" i="1" dirty="0"/>
              <a:t>'Park'.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77EA5E-86F1-43F5-901A-7AADC0B14F0A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" t="15339"/>
          <a:stretch/>
        </p:blipFill>
        <p:spPr bwMode="auto">
          <a:xfrm>
            <a:off x="1524000" y="2171700"/>
            <a:ext cx="9794240" cy="413765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2164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72C81-EC34-4317-9389-F6494CE91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38188-3295-432C-B64F-BE975779A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3520" y="1428750"/>
            <a:ext cx="9479280" cy="135509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best </a:t>
            </a:r>
            <a:r>
              <a:rPr lang="en-US" dirty="0" err="1"/>
              <a:t>neighbourhood</a:t>
            </a:r>
            <a:r>
              <a:rPr lang="en-US" dirty="0"/>
              <a:t> to open new stores is </a:t>
            </a:r>
            <a:r>
              <a:rPr lang="en-US" b="1" dirty="0"/>
              <a:t>Plaistow</a:t>
            </a:r>
            <a:r>
              <a:rPr lang="en-US" dirty="0"/>
              <a:t>(marked in </a:t>
            </a:r>
            <a:r>
              <a:rPr lang="en-US" b="1" dirty="0"/>
              <a:t>Red</a:t>
            </a:r>
            <a:r>
              <a:rPr lang="en-US" dirty="0"/>
              <a:t>) as according to the criteria it has the 3 specified venues (</a:t>
            </a:r>
            <a:r>
              <a:rPr lang="en-US" b="1" dirty="0"/>
              <a:t>Café, Indian restaurant </a:t>
            </a:r>
            <a:r>
              <a:rPr lang="en-US" dirty="0"/>
              <a:t>and </a:t>
            </a:r>
            <a:r>
              <a:rPr lang="en-US" b="1" dirty="0"/>
              <a:t>Parks</a:t>
            </a:r>
            <a:r>
              <a:rPr lang="en-US" dirty="0"/>
              <a:t>).</a:t>
            </a:r>
          </a:p>
          <a:p>
            <a:r>
              <a:rPr lang="en-US" dirty="0"/>
              <a:t>Other </a:t>
            </a:r>
            <a:r>
              <a:rPr lang="en-US" dirty="0" err="1"/>
              <a:t>Neighbourhoods</a:t>
            </a:r>
            <a:r>
              <a:rPr lang="en-US" dirty="0"/>
              <a:t> which satisfy </a:t>
            </a:r>
            <a:r>
              <a:rPr lang="en-US" dirty="0" err="1"/>
              <a:t>atleast</a:t>
            </a:r>
            <a:r>
              <a:rPr lang="en-US" dirty="0"/>
              <a:t> 2 criteria are: </a:t>
            </a:r>
            <a:r>
              <a:rPr lang="en-US" b="1" dirty="0"/>
              <a:t>Canning Town, Silvertown </a:t>
            </a:r>
            <a:r>
              <a:rPr lang="en-US" dirty="0"/>
              <a:t>and </a:t>
            </a:r>
            <a:r>
              <a:rPr lang="en-US" b="1" dirty="0"/>
              <a:t>Maryland</a:t>
            </a:r>
            <a:r>
              <a:rPr lang="en-US" dirty="0"/>
              <a:t>(marked in </a:t>
            </a:r>
            <a:r>
              <a:rPr lang="en-US" b="1" dirty="0"/>
              <a:t>Blue </a:t>
            </a:r>
            <a:r>
              <a:rPr lang="en-US" dirty="0"/>
              <a:t>on the map).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1D4350-9E63-484D-B634-C3A39D4B256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95119" y="2672080"/>
            <a:ext cx="9377681" cy="359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3950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46</TotalTime>
  <Words>407</Words>
  <Application>Microsoft Office PowerPoint</Application>
  <PresentationFormat>Widescreen</PresentationFormat>
  <Paragraphs>32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Franklin Gothic Book</vt:lpstr>
      <vt:lpstr>Crop</vt:lpstr>
      <vt:lpstr>Suitable New Store Location in London for an Indian Fashion Retailer</vt:lpstr>
      <vt:lpstr>Finding the best location for a Indian Fashion Retailer</vt:lpstr>
      <vt:lpstr>Data acquisition and cleaning</vt:lpstr>
      <vt:lpstr>Before and after data cleaning</vt:lpstr>
      <vt:lpstr>PowerPoint Presentation</vt:lpstr>
      <vt:lpstr>Exploring the neighbourhoods of Newham borough with FourSquare</vt:lpstr>
      <vt:lpstr>The mean of the frequency of occurrence of each category grouped by neighborhood</vt:lpstr>
      <vt:lpstr>Comparing neighbourhoods by 'Indian Restaurants', 'Cafés' and 'Park'.</vt:lpstr>
      <vt:lpstr>Result</vt:lpstr>
      <vt:lpstr>Conclusion and future directions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Suitable New Store Location in London for an Indian Fashion Retailer</dc:title>
  <dc:creator>Talha Choudhary</dc:creator>
  <cp:lastModifiedBy>Talha Choudhary</cp:lastModifiedBy>
  <cp:revision>6</cp:revision>
  <dcterms:created xsi:type="dcterms:W3CDTF">2020-06-20T15:32:34Z</dcterms:created>
  <dcterms:modified xsi:type="dcterms:W3CDTF">2020-06-20T16:19:07Z</dcterms:modified>
</cp:coreProperties>
</file>